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a:t>
            </a:r>
            <a:r>
              <a:rPr lang="en-US" dirty="0" smtClean="0"/>
              <a:t>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r>
              <a:rPr lang="en-US" dirty="0" smtClean="0"/>
              <a:t>:</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46705</TotalTime>
  <Words>12689</Words>
  <Application>Microsoft Macintosh PowerPoint</Application>
  <PresentationFormat>On-screen Show (4:3)</PresentationFormat>
  <Paragraphs>2202</Paragraphs>
  <Slides>267</Slides>
  <Notes>83</Notes>
  <HiddenSlides>1</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806</cp:revision>
  <cp:lastPrinted>2012-09-09T18:56:07Z</cp:lastPrinted>
  <dcterms:created xsi:type="dcterms:W3CDTF">2011-03-08T13:24:17Z</dcterms:created>
  <dcterms:modified xsi:type="dcterms:W3CDTF">2012-09-11T16:04:10Z</dcterms:modified>
</cp:coreProperties>
</file>